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66"/>
  </p:normalViewPr>
  <p:slideViewPr>
    <p:cSldViewPr snapToGrid="0">
      <p:cViewPr varScale="1">
        <p:scale>
          <a:sx n="57" d="100"/>
          <a:sy n="57" d="100"/>
        </p:scale>
        <p:origin x="71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el">
    <p:spTree>
      <p:nvGrpSpPr>
        <p:cNvPr id="1" name=""/>
        <p:cNvGrpSpPr/>
        <p:nvPr/>
      </p:nvGrpSpPr>
      <p:grpSpPr>
        <a:xfrm>
          <a:off x="0" y="0"/>
          <a:ext cx="0" cy="0"/>
          <a:chOff x="0" y="0"/>
          <a:chExt cx="0" cy="0"/>
        </a:xfrm>
      </p:grpSpPr>
      <p:sp>
        <p:nvSpPr>
          <p:cNvPr id="11" name="Autor:in und Datum"/>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Autor:in und Datum</a:t>
            </a:r>
          </a:p>
        </p:txBody>
      </p:sp>
      <p:sp>
        <p:nvSpPr>
          <p:cNvPr id="12" name="Titel der Präsentation"/>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Titel der Präsentation</a:t>
            </a:r>
          </a:p>
        </p:txBody>
      </p:sp>
      <p:sp>
        <p:nvSpPr>
          <p:cNvPr id="13" name="Textebene 1…"/>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Präsentationsuntertitel</a:t>
            </a:r>
          </a:p>
          <a:p>
            <a:pPr lvl="1"/>
            <a:endParaRPr/>
          </a:p>
          <a:p>
            <a:pPr lvl="2"/>
            <a:endParaRPr/>
          </a:p>
          <a:p>
            <a:pPr lvl="3"/>
            <a:endParaRPr/>
          </a:p>
          <a:p>
            <a:pPr lvl="4"/>
            <a:endParaRPr/>
          </a:p>
        </p:txBody>
      </p:sp>
      <p:sp>
        <p:nvSpPr>
          <p:cNvPr id="14"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Aufstellung">
    <p:spTree>
      <p:nvGrpSpPr>
        <p:cNvPr id="1" name=""/>
        <p:cNvGrpSpPr/>
        <p:nvPr/>
      </p:nvGrpSpPr>
      <p:grpSpPr>
        <a:xfrm>
          <a:off x="0" y="0"/>
          <a:ext cx="0" cy="0"/>
          <a:chOff x="0" y="0"/>
          <a:chExt cx="0" cy="0"/>
        </a:xfrm>
      </p:grpSpPr>
      <p:sp>
        <p:nvSpPr>
          <p:cNvPr id="98" name="Textebene 1…"/>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Aufstellung</a:t>
            </a:r>
          </a:p>
          <a:p>
            <a:pPr lvl="1"/>
            <a:endParaRPr/>
          </a:p>
          <a:p>
            <a:pPr lvl="2"/>
            <a:endParaRPr/>
          </a:p>
          <a:p>
            <a:pPr lvl="3"/>
            <a:endParaRPr/>
          </a:p>
          <a:p>
            <a:pPr lvl="4"/>
            <a:endParaRPr/>
          </a:p>
        </p:txBody>
      </p:sp>
      <p:sp>
        <p:nvSpPr>
          <p:cNvPr id="99"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Fakt (groß)">
    <p:spTree>
      <p:nvGrpSpPr>
        <p:cNvPr id="1" name=""/>
        <p:cNvGrpSpPr/>
        <p:nvPr/>
      </p:nvGrpSpPr>
      <p:grpSpPr>
        <a:xfrm>
          <a:off x="0" y="0"/>
          <a:ext cx="0" cy="0"/>
          <a:chOff x="0" y="0"/>
          <a:chExt cx="0" cy="0"/>
        </a:xfrm>
      </p:grpSpPr>
      <p:sp>
        <p:nvSpPr>
          <p:cNvPr id="106" name="Textebene 1…"/>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100 %</a:t>
            </a:r>
          </a:p>
          <a:p>
            <a:pPr lvl="1"/>
            <a:endParaRPr/>
          </a:p>
          <a:p>
            <a:pPr lvl="2"/>
            <a:endParaRPr/>
          </a:p>
          <a:p>
            <a:pPr lvl="3"/>
            <a:endParaRPr/>
          </a:p>
          <a:p>
            <a:pPr lvl="4"/>
            <a:endParaRPr/>
          </a:p>
        </p:txBody>
      </p:sp>
      <p:sp>
        <p:nvSpPr>
          <p:cNvPr id="107" name="Fakte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Fakten</a:t>
            </a:r>
          </a:p>
        </p:txBody>
      </p:sp>
      <p:sp>
        <p:nvSpPr>
          <p:cNvPr id="108"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Zitat">
    <p:spTree>
      <p:nvGrpSpPr>
        <p:cNvPr id="1" name=""/>
        <p:cNvGrpSpPr/>
        <p:nvPr/>
      </p:nvGrpSpPr>
      <p:grpSpPr>
        <a:xfrm>
          <a:off x="0" y="0"/>
          <a:ext cx="0" cy="0"/>
          <a:chOff x="0" y="0"/>
          <a:chExt cx="0" cy="0"/>
        </a:xfrm>
      </p:grpSpPr>
      <p:sp>
        <p:nvSpPr>
          <p:cNvPr id="115" name="Quellenangabe"/>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Quellenangabe</a:t>
            </a:r>
          </a:p>
        </p:txBody>
      </p:sp>
      <p:sp>
        <p:nvSpPr>
          <p:cNvPr id="116" name="Textebene 1…"/>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„Bemerkenswert“</a:t>
            </a:r>
          </a:p>
          <a:p>
            <a:pPr lvl="1"/>
            <a:endParaRPr/>
          </a:p>
          <a:p>
            <a:pPr lvl="2"/>
            <a:endParaRPr/>
          </a:p>
          <a:p>
            <a:pPr lvl="3"/>
            <a:endParaRPr/>
          </a:p>
          <a:p>
            <a:pPr lvl="4"/>
            <a:endParaRPr/>
          </a:p>
        </p:txBody>
      </p:sp>
      <p:sp>
        <p:nvSpPr>
          <p:cNvPr id="117"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Foto - 3 Stück">
    <p:spTree>
      <p:nvGrpSpPr>
        <p:cNvPr id="1" name=""/>
        <p:cNvGrpSpPr/>
        <p:nvPr/>
      </p:nvGrpSpPr>
      <p:grpSpPr>
        <a:xfrm>
          <a:off x="0" y="0"/>
          <a:ext cx="0" cy="0"/>
          <a:chOff x="0" y="0"/>
          <a:chExt cx="0" cy="0"/>
        </a:xfrm>
      </p:grpSpPr>
      <p:sp>
        <p:nvSpPr>
          <p:cNvPr id="124" name="Salatschüssel mit gebratenem Reis, gekochten Eiern und Stäbchen"/>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Schüssel mit Lachsfrikadellen, Salat und Hummus "/>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Schüssel mit Pappardelle, Petersilienbutter, gerösteten Haselnüssen und geriebenem Parmesan"/>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Foto">
    <p:spTree>
      <p:nvGrpSpPr>
        <p:cNvPr id="1" name=""/>
        <p:cNvGrpSpPr/>
        <p:nvPr/>
      </p:nvGrpSpPr>
      <p:grpSpPr>
        <a:xfrm>
          <a:off x="0" y="0"/>
          <a:ext cx="0" cy="0"/>
          <a:chOff x="0" y="0"/>
          <a:chExt cx="0" cy="0"/>
        </a:xfrm>
      </p:grpSpPr>
      <p:sp>
        <p:nvSpPr>
          <p:cNvPr id="134" name="Salatschüssel mit gebratenem Reis, gekochten Eiern und Stäbchen"/>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Foliennumm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‹Nr.›</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Leer">
    <p:spTree>
      <p:nvGrpSpPr>
        <p:cNvPr id="1" name=""/>
        <p:cNvGrpSpPr/>
        <p:nvPr/>
      </p:nvGrpSpPr>
      <p:grpSpPr>
        <a:xfrm>
          <a:off x="0" y="0"/>
          <a:ext cx="0" cy="0"/>
          <a:chOff x="0" y="0"/>
          <a:chExt cx="0" cy="0"/>
        </a:xfrm>
      </p:grpSpPr>
      <p:sp>
        <p:nvSpPr>
          <p:cNvPr id="142"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el &amp; Foto">
    <p:spTree>
      <p:nvGrpSpPr>
        <p:cNvPr id="1" name=""/>
        <p:cNvGrpSpPr/>
        <p:nvPr/>
      </p:nvGrpSpPr>
      <p:grpSpPr>
        <a:xfrm>
          <a:off x="0" y="0"/>
          <a:ext cx="0" cy="0"/>
          <a:chOff x="0" y="0"/>
          <a:chExt cx="0" cy="0"/>
        </a:xfrm>
      </p:grpSpPr>
      <p:sp>
        <p:nvSpPr>
          <p:cNvPr id="21" name="Avocados und Limonen"/>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Titel der Präsentation"/>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Titel der Präsentation</a:t>
            </a:r>
          </a:p>
        </p:txBody>
      </p:sp>
      <p:sp>
        <p:nvSpPr>
          <p:cNvPr id="23" name="Autor:in und Datum"/>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Autor:in und Datum</a:t>
            </a:r>
          </a:p>
        </p:txBody>
      </p:sp>
      <p:sp>
        <p:nvSpPr>
          <p:cNvPr id="24" name="Textebene 1…"/>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Präsentationsuntertitel</a:t>
            </a:r>
          </a:p>
          <a:p>
            <a:pPr lvl="1"/>
            <a:endParaRPr/>
          </a:p>
          <a:p>
            <a:pPr lvl="2"/>
            <a:endParaRPr/>
          </a:p>
          <a:p>
            <a:pPr lvl="3"/>
            <a:endParaRPr/>
          </a:p>
          <a:p>
            <a:pPr lvl="4"/>
            <a:endParaRPr/>
          </a:p>
        </p:txBody>
      </p:sp>
      <p:sp>
        <p:nvSpPr>
          <p:cNvPr id="25"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el &amp; Foto 2">
    <p:spTree>
      <p:nvGrpSpPr>
        <p:cNvPr id="1" name=""/>
        <p:cNvGrpSpPr/>
        <p:nvPr/>
      </p:nvGrpSpPr>
      <p:grpSpPr>
        <a:xfrm>
          <a:off x="0" y="0"/>
          <a:ext cx="0" cy="0"/>
          <a:chOff x="0" y="0"/>
          <a:chExt cx="0" cy="0"/>
        </a:xfrm>
      </p:grpSpPr>
      <p:sp>
        <p:nvSpPr>
          <p:cNvPr id="32" name="Schüssel mit Lachsfrikadellen, Salat und Hummus"/>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Folientitel"/>
          <p:cNvSpPr txBox="1">
            <a:spLocks noGrp="1"/>
          </p:cNvSpPr>
          <p:nvPr>
            <p:ph type="title" hasCustomPrompt="1"/>
          </p:nvPr>
        </p:nvSpPr>
        <p:spPr>
          <a:xfrm>
            <a:off x="1206500" y="1270000"/>
            <a:ext cx="9779000" cy="5882273"/>
          </a:xfrm>
          <a:prstGeom prst="rect">
            <a:avLst/>
          </a:prstGeom>
        </p:spPr>
        <p:txBody>
          <a:bodyPr anchor="b"/>
          <a:lstStyle/>
          <a:p>
            <a:r>
              <a:t>Folientitel</a:t>
            </a:r>
          </a:p>
        </p:txBody>
      </p:sp>
      <p:sp>
        <p:nvSpPr>
          <p:cNvPr id="34" name="Textebene 1…"/>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Folien-Untertitel</a:t>
            </a:r>
          </a:p>
          <a:p>
            <a:pPr lvl="1"/>
            <a:endParaRPr/>
          </a:p>
          <a:p>
            <a:pPr lvl="2"/>
            <a:endParaRPr/>
          </a:p>
          <a:p>
            <a:pPr lvl="3"/>
            <a:endParaRPr/>
          </a:p>
          <a:p>
            <a:pPr lvl="4"/>
            <a:endParaRPr/>
          </a:p>
        </p:txBody>
      </p:sp>
      <p:sp>
        <p:nvSpPr>
          <p:cNvPr id="35" name="Foliennumm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el &amp; Punkte">
    <p:spTree>
      <p:nvGrpSpPr>
        <p:cNvPr id="1" name=""/>
        <p:cNvGrpSpPr/>
        <p:nvPr/>
      </p:nvGrpSpPr>
      <p:grpSpPr>
        <a:xfrm>
          <a:off x="0" y="0"/>
          <a:ext cx="0" cy="0"/>
          <a:chOff x="0" y="0"/>
          <a:chExt cx="0" cy="0"/>
        </a:xfrm>
      </p:grpSpPr>
      <p:sp>
        <p:nvSpPr>
          <p:cNvPr id="42" name="Folientitel"/>
          <p:cNvSpPr txBox="1">
            <a:spLocks noGrp="1"/>
          </p:cNvSpPr>
          <p:nvPr>
            <p:ph type="title" hasCustomPrompt="1"/>
          </p:nvPr>
        </p:nvSpPr>
        <p:spPr>
          <a:prstGeom prst="rect">
            <a:avLst/>
          </a:prstGeom>
        </p:spPr>
        <p:txBody>
          <a:bodyPr/>
          <a:lstStyle/>
          <a:p>
            <a:r>
              <a:t>Folientitel</a:t>
            </a:r>
          </a:p>
        </p:txBody>
      </p:sp>
      <p:sp>
        <p:nvSpPr>
          <p:cNvPr id="43" name="Folien-Untertitel"/>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Folien-Untertitel</a:t>
            </a:r>
          </a:p>
        </p:txBody>
      </p:sp>
      <p:sp>
        <p:nvSpPr>
          <p:cNvPr id="44" name="Textebene 1…"/>
          <p:cNvSpPr txBox="1">
            <a:spLocks noGrp="1"/>
          </p:cNvSpPr>
          <p:nvPr>
            <p:ph type="body" idx="1" hasCustomPrompt="1"/>
          </p:nvPr>
        </p:nvSpPr>
        <p:spPr>
          <a:prstGeom prst="rect">
            <a:avLst/>
          </a:prstGeom>
        </p:spPr>
        <p:txBody>
          <a:bodyPr/>
          <a:lstStyle/>
          <a:p>
            <a:r>
              <a:t>Text für Folienpunkt</a:t>
            </a:r>
          </a:p>
          <a:p>
            <a:pPr lvl="1"/>
            <a:endParaRPr/>
          </a:p>
          <a:p>
            <a:pPr lvl="2"/>
            <a:endParaRPr/>
          </a:p>
          <a:p>
            <a:pPr lvl="3"/>
            <a:endParaRPr/>
          </a:p>
          <a:p>
            <a:pPr lvl="4"/>
            <a:endParaRPr/>
          </a:p>
        </p:txBody>
      </p:sp>
      <p:sp>
        <p:nvSpPr>
          <p:cNvPr id="45"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Punkte">
    <p:spTree>
      <p:nvGrpSpPr>
        <p:cNvPr id="1" name=""/>
        <p:cNvGrpSpPr/>
        <p:nvPr/>
      </p:nvGrpSpPr>
      <p:grpSpPr>
        <a:xfrm>
          <a:off x="0" y="0"/>
          <a:ext cx="0" cy="0"/>
          <a:chOff x="0" y="0"/>
          <a:chExt cx="0" cy="0"/>
        </a:xfrm>
      </p:grpSpPr>
      <p:sp>
        <p:nvSpPr>
          <p:cNvPr id="52" name="Textebene 1…"/>
          <p:cNvSpPr txBox="1">
            <a:spLocks noGrp="1"/>
          </p:cNvSpPr>
          <p:nvPr>
            <p:ph type="body" idx="1" hasCustomPrompt="1"/>
          </p:nvPr>
        </p:nvSpPr>
        <p:spPr>
          <a:prstGeom prst="rect">
            <a:avLst/>
          </a:prstGeom>
        </p:spPr>
        <p:txBody>
          <a:bodyPr numCol="2" spcCol="1098550"/>
          <a:lstStyle/>
          <a:p>
            <a:r>
              <a:t>Text für Folienpunkt</a:t>
            </a:r>
          </a:p>
          <a:p>
            <a:pPr lvl="1"/>
            <a:endParaRPr/>
          </a:p>
          <a:p>
            <a:pPr lvl="2"/>
            <a:endParaRPr/>
          </a:p>
          <a:p>
            <a:pPr lvl="3"/>
            <a:endParaRPr/>
          </a:p>
          <a:p>
            <a:pPr lvl="4"/>
            <a:endParaRPr/>
          </a:p>
        </p:txBody>
      </p:sp>
      <p:sp>
        <p:nvSpPr>
          <p:cNvPr id="53"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el, Punkte &amp; Foto">
    <p:spTree>
      <p:nvGrpSpPr>
        <p:cNvPr id="1" name=""/>
        <p:cNvGrpSpPr/>
        <p:nvPr/>
      </p:nvGrpSpPr>
      <p:grpSpPr>
        <a:xfrm>
          <a:off x="0" y="0"/>
          <a:ext cx="0" cy="0"/>
          <a:chOff x="0" y="0"/>
          <a:chExt cx="0" cy="0"/>
        </a:xfrm>
      </p:grpSpPr>
      <p:sp>
        <p:nvSpPr>
          <p:cNvPr id="60" name="Folien-Untertitel"/>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Folien-Untertitel</a:t>
            </a:r>
          </a:p>
        </p:txBody>
      </p:sp>
      <p:sp>
        <p:nvSpPr>
          <p:cNvPr id="61" name="Textebene 1…"/>
          <p:cNvSpPr txBox="1">
            <a:spLocks noGrp="1"/>
          </p:cNvSpPr>
          <p:nvPr>
            <p:ph type="body" sz="half" idx="1" hasCustomPrompt="1"/>
          </p:nvPr>
        </p:nvSpPr>
        <p:spPr>
          <a:xfrm>
            <a:off x="1206500" y="4248504"/>
            <a:ext cx="9779000" cy="8256630"/>
          </a:xfrm>
          <a:prstGeom prst="rect">
            <a:avLst/>
          </a:prstGeom>
        </p:spPr>
        <p:txBody>
          <a:bodyPr/>
          <a:lstStyle/>
          <a:p>
            <a:r>
              <a:t>Text für Folienpunkt</a:t>
            </a:r>
          </a:p>
          <a:p>
            <a:pPr lvl="1"/>
            <a:endParaRPr/>
          </a:p>
          <a:p>
            <a:pPr lvl="2"/>
            <a:endParaRPr/>
          </a:p>
          <a:p>
            <a:pPr lvl="3"/>
            <a:endParaRPr/>
          </a:p>
          <a:p>
            <a:pPr lvl="4"/>
            <a:endParaRPr/>
          </a:p>
        </p:txBody>
      </p:sp>
      <p:sp>
        <p:nvSpPr>
          <p:cNvPr id="62" name="Schüssel mit Pappardelle, Petersilienbutter, gerösteten Haselnüssen und geriebenem Parmesan"/>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Folientitel"/>
          <p:cNvSpPr txBox="1">
            <a:spLocks noGrp="1"/>
          </p:cNvSpPr>
          <p:nvPr>
            <p:ph type="title" hasCustomPrompt="1"/>
          </p:nvPr>
        </p:nvSpPr>
        <p:spPr>
          <a:xfrm>
            <a:off x="1206500" y="1079500"/>
            <a:ext cx="9779000" cy="1435100"/>
          </a:xfrm>
          <a:prstGeom prst="rect">
            <a:avLst/>
          </a:prstGeom>
        </p:spPr>
        <p:txBody>
          <a:bodyPr/>
          <a:lstStyle/>
          <a:p>
            <a:r>
              <a:t>Folientitel</a:t>
            </a:r>
          </a:p>
        </p:txBody>
      </p:sp>
      <p:sp>
        <p:nvSpPr>
          <p:cNvPr id="64"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bschnitt">
    <p:spTree>
      <p:nvGrpSpPr>
        <p:cNvPr id="1" name=""/>
        <p:cNvGrpSpPr/>
        <p:nvPr/>
      </p:nvGrpSpPr>
      <p:grpSpPr>
        <a:xfrm>
          <a:off x="0" y="0"/>
          <a:ext cx="0" cy="0"/>
          <a:chOff x="0" y="0"/>
          <a:chExt cx="0" cy="0"/>
        </a:xfrm>
      </p:grpSpPr>
      <p:sp>
        <p:nvSpPr>
          <p:cNvPr id="71" name="Titel des Abschnitts"/>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Titel des Abschnitts</a:t>
            </a:r>
          </a:p>
        </p:txBody>
      </p:sp>
      <p:sp>
        <p:nvSpPr>
          <p:cNvPr id="72" name="Foliennumm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Nur Titel">
    <p:spTree>
      <p:nvGrpSpPr>
        <p:cNvPr id="1" name=""/>
        <p:cNvGrpSpPr/>
        <p:nvPr/>
      </p:nvGrpSpPr>
      <p:grpSpPr>
        <a:xfrm>
          <a:off x="0" y="0"/>
          <a:ext cx="0" cy="0"/>
          <a:chOff x="0" y="0"/>
          <a:chExt cx="0" cy="0"/>
        </a:xfrm>
      </p:grpSpPr>
      <p:sp>
        <p:nvSpPr>
          <p:cNvPr id="79" name="Folientitel"/>
          <p:cNvSpPr txBox="1">
            <a:spLocks noGrp="1"/>
          </p:cNvSpPr>
          <p:nvPr>
            <p:ph type="title" hasCustomPrompt="1"/>
          </p:nvPr>
        </p:nvSpPr>
        <p:spPr>
          <a:xfrm>
            <a:off x="1206500" y="1079500"/>
            <a:ext cx="21971000" cy="1434949"/>
          </a:xfrm>
          <a:prstGeom prst="rect">
            <a:avLst/>
          </a:prstGeom>
        </p:spPr>
        <p:txBody>
          <a:bodyPr/>
          <a:lstStyle/>
          <a:p>
            <a:r>
              <a:t>Folientitel</a:t>
            </a:r>
          </a:p>
        </p:txBody>
      </p:sp>
      <p:sp>
        <p:nvSpPr>
          <p:cNvPr id="80" name="Folien-Untertitel"/>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Folien-Untertitel</a:t>
            </a:r>
          </a:p>
        </p:txBody>
      </p:sp>
      <p:sp>
        <p:nvSpPr>
          <p:cNvPr id="81"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Titel"/>
          <p:cNvSpPr txBox="1">
            <a:spLocks noGrp="1"/>
          </p:cNvSpPr>
          <p:nvPr>
            <p:ph type="title" hasCustomPrompt="1"/>
          </p:nvPr>
        </p:nvSpPr>
        <p:spPr>
          <a:xfrm>
            <a:off x="1206500" y="1079500"/>
            <a:ext cx="21971000" cy="1435100"/>
          </a:xfrm>
          <a:prstGeom prst="rect">
            <a:avLst/>
          </a:prstGeom>
        </p:spPr>
        <p:txBody>
          <a:bodyPr/>
          <a:lstStyle/>
          <a:p>
            <a:r>
              <a:t>Agenda-Titel</a:t>
            </a:r>
          </a:p>
        </p:txBody>
      </p:sp>
      <p:sp>
        <p:nvSpPr>
          <p:cNvPr id="89" name="Agenda-Untertitel"/>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Agenda-Untertitel</a:t>
            </a:r>
          </a:p>
        </p:txBody>
      </p:sp>
      <p:sp>
        <p:nvSpPr>
          <p:cNvPr id="90" name="Textebene 1…"/>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Agendathemen</a:t>
            </a:r>
          </a:p>
          <a:p>
            <a:pPr lvl="1"/>
            <a:endParaRPr/>
          </a:p>
          <a:p>
            <a:pPr lvl="2"/>
            <a:endParaRPr/>
          </a:p>
          <a:p>
            <a:pPr lvl="3"/>
            <a:endParaRPr/>
          </a:p>
          <a:p>
            <a:pPr lvl="4"/>
            <a:endParaRPr/>
          </a:p>
        </p:txBody>
      </p:sp>
      <p:sp>
        <p:nvSpPr>
          <p:cNvPr id="91" name="Foliennummer"/>
          <p:cNvSpPr txBox="1">
            <a:spLocks noGrp="1"/>
          </p:cNvSpPr>
          <p:nvPr>
            <p:ph type="sldNum" sz="quarter" idx="2"/>
          </p:nvPr>
        </p:nvSpPr>
        <p:spPr>
          <a:prstGeom prst="rect">
            <a:avLst/>
          </a:prstGeom>
        </p:spPr>
        <p:txBody>
          <a:bodyPr/>
          <a:lstStyle/>
          <a:p>
            <a:fld id="{86CB4B4D-7CA3-9044-876B-883B54F8677D}" type="slidenum">
              <a:t>‹Nr.›</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Folientitel"/>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Folientitel</a:t>
            </a:r>
          </a:p>
        </p:txBody>
      </p:sp>
      <p:sp>
        <p:nvSpPr>
          <p:cNvPr id="3" name="Textebene 1…"/>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Text für Folienpunkt</a:t>
            </a:r>
          </a:p>
          <a:p>
            <a:pPr lvl="1"/>
            <a:endParaRPr/>
          </a:p>
          <a:p>
            <a:pPr lvl="2"/>
            <a:endParaRPr/>
          </a:p>
          <a:p>
            <a:pPr lvl="3"/>
            <a:endParaRPr/>
          </a:p>
          <a:p>
            <a:pPr lvl="4"/>
            <a:endParaRPr/>
          </a:p>
        </p:txBody>
      </p:sp>
      <p:sp>
        <p:nvSpPr>
          <p:cNvPr id="4" name="Foliennumm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‹Nr.›</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yntax"/>
          <p:cNvSpPr txBox="1">
            <a:spLocks noGrp="1"/>
          </p:cNvSpPr>
          <p:nvPr>
            <p:ph type="title"/>
          </p:nvPr>
        </p:nvSpPr>
        <p:spPr>
          <a:prstGeom prst="rect">
            <a:avLst/>
          </a:prstGeom>
        </p:spPr>
        <p:txBody>
          <a:bodyPr/>
          <a:lstStyle/>
          <a:p>
            <a:r>
              <a:t>Syntax</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ALGOL 60"/>
          <p:cNvSpPr txBox="1">
            <a:spLocks noGrp="1"/>
          </p:cNvSpPr>
          <p:nvPr>
            <p:ph type="title"/>
          </p:nvPr>
        </p:nvSpPr>
        <p:spPr>
          <a:prstGeom prst="rect">
            <a:avLst/>
          </a:prstGeom>
        </p:spPr>
        <p:txBody>
          <a:bodyPr/>
          <a:lstStyle/>
          <a:p>
            <a:r>
              <a:t>ALGOL 60</a:t>
            </a:r>
          </a:p>
        </p:txBody>
      </p:sp>
      <p:sp>
        <p:nvSpPr>
          <p:cNvPr id="195" name="Syntax"/>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Syntax</a:t>
            </a:r>
          </a:p>
        </p:txBody>
      </p:sp>
      <p:sp>
        <p:nvSpPr>
          <p:cNvPr id="196" name="Mal schauen (wichtig ist, dass überall am besten ein Beispiel zu sehen ist, oder sich das finale Beispiel am Ende von Abschnitt zu Abschnitt aufbaut und am Ende das volle Beispiel ergibt)…"/>
          <p:cNvSpPr txBox="1">
            <a:spLocks noGrp="1"/>
          </p:cNvSpPr>
          <p:nvPr>
            <p:ph type="body" sz="half" idx="1"/>
          </p:nvPr>
        </p:nvSpPr>
        <p:spPr>
          <a:xfrm>
            <a:off x="1206500" y="4248504"/>
            <a:ext cx="9479496" cy="8256012"/>
          </a:xfrm>
          <a:prstGeom prst="rect">
            <a:avLst/>
          </a:prstGeom>
        </p:spPr>
        <p:txBody>
          <a:bodyPr/>
          <a:lstStyle/>
          <a:p>
            <a:r>
              <a:t>Mal schauen (wichtig ist, dass überall am besten ein Beispiel zu sehen ist, oder sich das finale Beispiel am Ende von Abschnitt zu Abschnitt aufbaut und am Ende das volle Beispiel ergibt)</a:t>
            </a:r>
          </a:p>
          <a:p>
            <a:r>
              <a:t>z.B. </a:t>
            </a:r>
            <a:r>
              <a:rPr i="1"/>
              <a:t>begin</a:t>
            </a:r>
            <a:r>
              <a:t>/</a:t>
            </a:r>
            <a:r>
              <a:rPr i="1"/>
              <a:t>end</a:t>
            </a:r>
          </a:p>
        </p:txBody>
      </p:sp>
      <p:pic>
        <p:nvPicPr>
          <p:cNvPr id="197" name="Bildschirmfoto 2023-05-07 um 18.38.52.png" descr="Bildschirmfoto 2023-05-07 um 18.38.52.png"/>
          <p:cNvPicPr>
            <a:picLocks noChangeAspect="1"/>
          </p:cNvPicPr>
          <p:nvPr/>
        </p:nvPicPr>
        <p:blipFill>
          <a:blip r:embed="rId2"/>
          <a:stretch>
            <a:fillRect/>
          </a:stretch>
        </p:blipFill>
        <p:spPr>
          <a:xfrm>
            <a:off x="11654463" y="3303079"/>
            <a:ext cx="11988663" cy="7109842"/>
          </a:xfrm>
          <a:prstGeom prst="rect">
            <a:avLst/>
          </a:prstGeom>
          <a:ln w="12700">
            <a:miter lim="400000"/>
          </a:ln>
        </p:spPr>
      </p:pic>
      <p:pic>
        <p:nvPicPr>
          <p:cNvPr id="198" name="Bildschirmfoto 2023-05-07 um 18.39.51.png" descr="Bildschirmfoto 2023-05-07 um 18.39.51.png"/>
          <p:cNvPicPr>
            <a:picLocks noChangeAspect="1"/>
          </p:cNvPicPr>
          <p:nvPr/>
        </p:nvPicPr>
        <p:blipFill>
          <a:blip r:embed="rId3"/>
          <a:stretch>
            <a:fillRect/>
          </a:stretch>
        </p:blipFill>
        <p:spPr>
          <a:xfrm>
            <a:off x="11648045" y="3893377"/>
            <a:ext cx="5865031" cy="5929246"/>
          </a:xfrm>
          <a:prstGeom prst="rect">
            <a:avLst/>
          </a:prstGeom>
          <a:ln w="12700">
            <a:miter lim="400000"/>
          </a:ln>
        </p:spPr>
      </p:pic>
      <p:pic>
        <p:nvPicPr>
          <p:cNvPr id="199" name="Bildschirmfoto 2023-05-07 um 18.39.51.png" descr="Bildschirmfoto 2023-05-07 um 18.39.51.png"/>
          <p:cNvPicPr>
            <a:picLocks noChangeAspect="1"/>
          </p:cNvPicPr>
          <p:nvPr/>
        </p:nvPicPr>
        <p:blipFill>
          <a:blip r:embed="rId3"/>
          <a:stretch>
            <a:fillRect/>
          </a:stretch>
        </p:blipFill>
        <p:spPr>
          <a:xfrm>
            <a:off x="17356125" y="3774568"/>
            <a:ext cx="6438953" cy="6509452"/>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9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9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iterate>
                                    <p:tmAbs val="0"/>
                                  </p:iterate>
                                  <p:childTnLst>
                                    <p:set>
                                      <p:cBhvr>
                                        <p:cTn id="16" fill="hold"/>
                                        <p:tgtEl>
                                          <p:spTgt spid="1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1" build="p" bldLvl="5" animBg="1" advAuto="0"/>
      <p:bldP spid="197" grpId="2"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Code blocks &amp; nested functions"/>
          <p:cNvSpPr txBox="1">
            <a:spLocks noGrp="1"/>
          </p:cNvSpPr>
          <p:nvPr>
            <p:ph type="title"/>
          </p:nvPr>
        </p:nvSpPr>
        <p:spPr>
          <a:prstGeom prst="rect">
            <a:avLst/>
          </a:prstGeom>
        </p:spPr>
        <p:txBody>
          <a:bodyPr/>
          <a:lstStyle/>
          <a:p>
            <a:r>
              <a:t>Code blocks &amp; nested functions</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ode blocks"/>
          <p:cNvSpPr txBox="1">
            <a:spLocks noGrp="1"/>
          </p:cNvSpPr>
          <p:nvPr>
            <p:ph type="title"/>
          </p:nvPr>
        </p:nvSpPr>
        <p:spPr>
          <a:prstGeom prst="rect">
            <a:avLst/>
          </a:prstGeom>
        </p:spPr>
        <p:txBody>
          <a:bodyPr/>
          <a:lstStyle/>
          <a:p>
            <a:r>
              <a:t>Code blocks</a:t>
            </a:r>
          </a:p>
        </p:txBody>
      </p:sp>
      <p:sp>
        <p:nvSpPr>
          <p:cNvPr id="204" name="Syntax"/>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Syntax</a:t>
            </a:r>
          </a:p>
        </p:txBody>
      </p:sp>
      <p:sp>
        <p:nvSpPr>
          <p:cNvPr id="205" name="Jojojo"/>
          <p:cNvSpPr txBox="1">
            <a:spLocks noGrp="1"/>
          </p:cNvSpPr>
          <p:nvPr>
            <p:ph type="body" idx="1"/>
          </p:nvPr>
        </p:nvSpPr>
        <p:spPr>
          <a:prstGeom prst="rect">
            <a:avLst/>
          </a:prstGeom>
        </p:spPr>
        <p:txBody>
          <a:bodyPr/>
          <a:lstStyle/>
          <a:p>
            <a:r>
              <a:t>Jojojo</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Nested functions"/>
          <p:cNvSpPr txBox="1">
            <a:spLocks noGrp="1"/>
          </p:cNvSpPr>
          <p:nvPr>
            <p:ph type="title"/>
          </p:nvPr>
        </p:nvSpPr>
        <p:spPr>
          <a:prstGeom prst="rect">
            <a:avLst/>
          </a:prstGeom>
        </p:spPr>
        <p:txBody>
          <a:bodyPr/>
          <a:lstStyle/>
          <a:p>
            <a:r>
              <a:t>Nested functions</a:t>
            </a:r>
          </a:p>
        </p:txBody>
      </p:sp>
      <p:sp>
        <p:nvSpPr>
          <p:cNvPr id="208" name="Syntax"/>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Syntax</a:t>
            </a:r>
          </a:p>
        </p:txBody>
      </p:sp>
      <p:sp>
        <p:nvSpPr>
          <p:cNvPr id="209" name="Jojojo"/>
          <p:cNvSpPr txBox="1">
            <a:spLocks noGrp="1"/>
          </p:cNvSpPr>
          <p:nvPr>
            <p:ph type="body" idx="1"/>
          </p:nvPr>
        </p:nvSpPr>
        <p:spPr>
          <a:prstGeom prst="rect">
            <a:avLst/>
          </a:prstGeom>
        </p:spPr>
        <p:txBody>
          <a:bodyPr/>
          <a:lstStyle/>
          <a:p>
            <a:r>
              <a:t>Jojojo</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Example"/>
          <p:cNvSpPr txBox="1">
            <a:spLocks noGrp="1"/>
          </p:cNvSpPr>
          <p:nvPr>
            <p:ph type="body" sz="half" idx="1"/>
          </p:nvPr>
        </p:nvSpPr>
        <p:spPr>
          <a:prstGeom prst="rect">
            <a:avLst/>
          </a:prstGeom>
        </p:spPr>
        <p:txBody>
          <a:bodyPr/>
          <a:lstStyle/>
          <a:p>
            <a:r>
              <a:t>Example</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ALGOL 60"/>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ALGOL 60</a:t>
            </a:r>
          </a:p>
        </p:txBody>
      </p:sp>
      <p:sp>
        <p:nvSpPr>
          <p:cNvPr id="214" name="Keine Ahnung"/>
          <p:cNvSpPr txBox="1">
            <a:spLocks noGrp="1"/>
          </p:cNvSpPr>
          <p:nvPr>
            <p:ph type="body" sz="half" idx="1"/>
          </p:nvPr>
        </p:nvSpPr>
        <p:spPr>
          <a:prstGeom prst="rect">
            <a:avLst/>
          </a:prstGeom>
        </p:spPr>
        <p:txBody>
          <a:bodyPr/>
          <a:lstStyle/>
          <a:p>
            <a:r>
              <a:t>Keine Ahnung</a:t>
            </a:r>
          </a:p>
        </p:txBody>
      </p:sp>
      <p:pic>
        <p:nvPicPr>
          <p:cNvPr id="215" name="20200904_161055.jpg" descr="20200904_161055.jpg"/>
          <p:cNvPicPr>
            <a:picLocks noGrp="1" noChangeAspect="1"/>
          </p:cNvPicPr>
          <p:nvPr>
            <p:ph type="pic" idx="22"/>
          </p:nvPr>
        </p:nvPicPr>
        <p:blipFill>
          <a:blip r:embed="rId2"/>
          <a:srcRect l="13409" r="13409"/>
          <a:stretch>
            <a:fillRect/>
          </a:stretch>
        </p:blipFill>
        <p:spPr>
          <a:xfrm>
            <a:off x="12192000" y="1263848"/>
            <a:ext cx="10916874" cy="11188205"/>
          </a:xfrm>
          <a:prstGeom prst="rect">
            <a:avLst/>
          </a:prstGeom>
        </p:spPr>
      </p:pic>
      <p:sp>
        <p:nvSpPr>
          <p:cNvPr id="216" name="Example"/>
          <p:cNvSpPr txBox="1">
            <a:spLocks noGrp="1"/>
          </p:cNvSpPr>
          <p:nvPr>
            <p:ph type="title"/>
          </p:nvPr>
        </p:nvSpPr>
        <p:spPr>
          <a:prstGeom prst="rect">
            <a:avLst/>
          </a:prstGeom>
        </p:spPr>
        <p:txBody>
          <a:bodyPr/>
          <a:lstStyle/>
          <a:p>
            <a:r>
              <a:t>Example</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Advantages &amp; Disadvantages"/>
          <p:cNvSpPr txBox="1">
            <a:spLocks noGrp="1"/>
          </p:cNvSpPr>
          <p:nvPr>
            <p:ph type="title"/>
          </p:nvPr>
        </p:nvSpPr>
        <p:spPr>
          <a:prstGeom prst="rect">
            <a:avLst/>
          </a:prstGeom>
        </p:spPr>
        <p:txBody>
          <a:bodyPr/>
          <a:lstStyle/>
          <a:p>
            <a:r>
              <a:t>Advantages &amp; Disadvantages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Advantages"/>
          <p:cNvSpPr txBox="1">
            <a:spLocks noGrp="1"/>
          </p:cNvSpPr>
          <p:nvPr>
            <p:ph type="title"/>
          </p:nvPr>
        </p:nvSpPr>
        <p:spPr>
          <a:prstGeom prst="rect">
            <a:avLst/>
          </a:prstGeom>
        </p:spPr>
        <p:txBody>
          <a:bodyPr/>
          <a:lstStyle/>
          <a:p>
            <a:r>
              <a:t>Advantages</a:t>
            </a:r>
          </a:p>
        </p:txBody>
      </p:sp>
      <p:sp>
        <p:nvSpPr>
          <p:cNvPr id="221" name="ALGOL 60"/>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ALGOL 60</a:t>
            </a:r>
          </a:p>
        </p:txBody>
      </p:sp>
      <p:sp>
        <p:nvSpPr>
          <p:cNvPr id="222" name="Okkkkk"/>
          <p:cNvSpPr txBox="1">
            <a:spLocks noGrp="1"/>
          </p:cNvSpPr>
          <p:nvPr>
            <p:ph type="body" idx="1"/>
          </p:nvPr>
        </p:nvSpPr>
        <p:spPr>
          <a:prstGeom prst="rect">
            <a:avLst/>
          </a:prstGeom>
        </p:spPr>
        <p:txBody>
          <a:bodyPr/>
          <a:lstStyle/>
          <a:p>
            <a:r>
              <a:t>Okkkkk</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Disadvantages"/>
          <p:cNvSpPr txBox="1">
            <a:spLocks noGrp="1"/>
          </p:cNvSpPr>
          <p:nvPr>
            <p:ph type="title"/>
          </p:nvPr>
        </p:nvSpPr>
        <p:spPr>
          <a:prstGeom prst="rect">
            <a:avLst/>
          </a:prstGeom>
        </p:spPr>
        <p:txBody>
          <a:bodyPr/>
          <a:lstStyle/>
          <a:p>
            <a:r>
              <a:t>Disadvantages</a:t>
            </a:r>
          </a:p>
        </p:txBody>
      </p:sp>
      <p:sp>
        <p:nvSpPr>
          <p:cNvPr id="225" name="ALGOL 60"/>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ALGOL 60</a:t>
            </a:r>
          </a:p>
        </p:txBody>
      </p:sp>
      <p:sp>
        <p:nvSpPr>
          <p:cNvPr id="226" name="Mhhhhhhhmmm"/>
          <p:cNvSpPr txBox="1">
            <a:spLocks noGrp="1"/>
          </p:cNvSpPr>
          <p:nvPr>
            <p:ph type="body" idx="1"/>
          </p:nvPr>
        </p:nvSpPr>
        <p:spPr>
          <a:prstGeom prst="rect">
            <a:avLst/>
          </a:prstGeom>
        </p:spPr>
        <p:txBody>
          <a:bodyPr/>
          <a:lstStyle/>
          <a:p>
            <a:r>
              <a:t>Mhhhhhhhmmm</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andro, Toygun, Tufa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Sandro, Toygun, Tufan</a:t>
            </a:r>
          </a:p>
        </p:txBody>
      </p:sp>
      <p:sp>
        <p:nvSpPr>
          <p:cNvPr id="153" name="Historic Programming Languages"/>
          <p:cNvSpPr txBox="1">
            <a:spLocks noGrp="1"/>
          </p:cNvSpPr>
          <p:nvPr>
            <p:ph type="ctrTitle"/>
          </p:nvPr>
        </p:nvSpPr>
        <p:spPr>
          <a:prstGeom prst="rect">
            <a:avLst/>
          </a:prstGeom>
        </p:spPr>
        <p:txBody>
          <a:bodyPr/>
          <a:lstStyle/>
          <a:p>
            <a:r>
              <a:t>Historic Programming Languages</a:t>
            </a:r>
          </a:p>
        </p:txBody>
      </p:sp>
      <p:sp>
        <p:nvSpPr>
          <p:cNvPr id="154" name="Fortgeschrittene Programmierkonzepte"/>
          <p:cNvSpPr txBox="1">
            <a:spLocks noGrp="1"/>
          </p:cNvSpPr>
          <p:nvPr>
            <p:ph type="subTitle" sz="quarter" idx="1"/>
          </p:nvPr>
        </p:nvSpPr>
        <p:spPr>
          <a:prstGeom prst="rect">
            <a:avLst/>
          </a:prstGeom>
        </p:spPr>
        <p:txBody>
          <a:bodyPr/>
          <a:lstStyle/>
          <a:p>
            <a:r>
              <a:t>Fortgeschrittene Programmierkonzepte</a:t>
            </a:r>
          </a:p>
        </p:txBody>
      </p:sp>
      <p:sp>
        <p:nvSpPr>
          <p:cNvPr id="155" name="Foliennummer"/>
          <p:cNvSpPr txBox="1">
            <a:spLocks noGrp="1"/>
          </p:cNvSpPr>
          <p:nvPr>
            <p:ph type="sldNum" sz="quarter" idx="4294967295"/>
          </p:nvPr>
        </p:nvSpPr>
        <p:spPr>
          <a:xfrm>
            <a:off x="12065050" y="13080999"/>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Conclusion"/>
          <p:cNvSpPr txBox="1">
            <a:spLocks noGrp="1"/>
          </p:cNvSpPr>
          <p:nvPr>
            <p:ph type="title"/>
          </p:nvPr>
        </p:nvSpPr>
        <p:spPr>
          <a:prstGeom prst="rect">
            <a:avLst/>
          </a:prstGeom>
        </p:spPr>
        <p:txBody>
          <a:bodyPr/>
          <a:lstStyle/>
          <a:p>
            <a:r>
              <a:t>Conclusion</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Conclusion"/>
          <p:cNvSpPr txBox="1">
            <a:spLocks noGrp="1"/>
          </p:cNvSpPr>
          <p:nvPr>
            <p:ph type="title"/>
          </p:nvPr>
        </p:nvSpPr>
        <p:spPr>
          <a:prstGeom prst="rect">
            <a:avLst/>
          </a:prstGeom>
        </p:spPr>
        <p:txBody>
          <a:bodyPr/>
          <a:lstStyle/>
          <a:p>
            <a:r>
              <a:t>Conclusion</a:t>
            </a:r>
          </a:p>
        </p:txBody>
      </p:sp>
      <p:sp>
        <p:nvSpPr>
          <p:cNvPr id="231" name="ALGOL 60"/>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ALGOL 60</a:t>
            </a:r>
          </a:p>
        </p:txBody>
      </p:sp>
      <p:sp>
        <p:nvSpPr>
          <p:cNvPr id="232" name="Ah so ist das"/>
          <p:cNvSpPr txBox="1">
            <a:spLocks noGrp="1"/>
          </p:cNvSpPr>
          <p:nvPr>
            <p:ph type="body" idx="1"/>
          </p:nvPr>
        </p:nvSpPr>
        <p:spPr>
          <a:prstGeom prst="rect">
            <a:avLst/>
          </a:prstGeom>
        </p:spPr>
        <p:txBody>
          <a:bodyPr/>
          <a:lstStyle/>
          <a:p>
            <a:r>
              <a:t>Ah so ist das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Konzept für ein Anfang folgt"/>
          <p:cNvSpPr txBox="1">
            <a:spLocks noGrp="1"/>
          </p:cNvSpPr>
          <p:nvPr>
            <p:ph type="title"/>
          </p:nvPr>
        </p:nvSpPr>
        <p:spPr>
          <a:prstGeom prst="rect">
            <a:avLst/>
          </a:prstGeom>
        </p:spPr>
        <p:txBody>
          <a:bodyPr/>
          <a:lstStyle/>
          <a:p>
            <a:r>
              <a:t>Konzept für ein Anfang folgt</a:t>
            </a:r>
          </a:p>
        </p:txBody>
      </p:sp>
      <p:sp>
        <p:nvSpPr>
          <p:cNvPr id="158" name="Foliennummer"/>
          <p:cNvSpPr txBox="1">
            <a:spLocks noGrp="1"/>
          </p:cNvSpPr>
          <p:nvPr>
            <p:ph type="sldNum" sz="quarter" idx="4294967295"/>
          </p:nvPr>
        </p:nvSpPr>
        <p:spPr>
          <a:xfrm>
            <a:off x="12065050" y="13085233"/>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 name="Bildschirmfoto 2023-03-26 um 17.36.21.png" descr="Bildschirmfoto 2023-03-26 um 17.36.21.png"/>
          <p:cNvPicPr>
            <a:picLocks noGrp="1" noChangeAspect="1"/>
          </p:cNvPicPr>
          <p:nvPr>
            <p:ph type="pic" idx="21"/>
          </p:nvPr>
        </p:nvPicPr>
        <p:blipFill>
          <a:blip r:embed="rId2"/>
          <a:srcRect t="6695" b="6695"/>
          <a:stretch>
            <a:fillRect/>
          </a:stretch>
        </p:blipFill>
        <p:spPr>
          <a:xfrm>
            <a:off x="1631312" y="917624"/>
            <a:ext cx="21121248" cy="11880703"/>
          </a:xfrm>
          <a:prstGeom prst="rect">
            <a:avLst/>
          </a:prstGeom>
        </p:spPr>
      </p:pic>
      <p:pic>
        <p:nvPicPr>
          <p:cNvPr id="161" name="Bildschirmfoto 2023-05-06 um 20.31.56.png" descr="Bildschirmfoto 2023-05-06 um 20.31.56.png"/>
          <p:cNvPicPr>
            <a:picLocks noChangeAspect="1"/>
          </p:cNvPicPr>
          <p:nvPr/>
        </p:nvPicPr>
        <p:blipFill>
          <a:blip r:embed="rId3"/>
          <a:stretch>
            <a:fillRect/>
          </a:stretch>
        </p:blipFill>
        <p:spPr>
          <a:xfrm>
            <a:off x="3577012" y="1879789"/>
            <a:ext cx="17229976" cy="9956422"/>
          </a:xfrm>
          <a:prstGeom prst="rect">
            <a:avLst/>
          </a:prstGeom>
          <a:ln w="12700">
            <a:miter lim="400000"/>
          </a:ln>
        </p:spPr>
      </p:pic>
      <p:sp>
        <p:nvSpPr>
          <p:cNvPr id="162" name="Endzeichen"/>
          <p:cNvSpPr/>
          <p:nvPr/>
        </p:nvSpPr>
        <p:spPr>
          <a:xfrm>
            <a:off x="4608681" y="7669485"/>
            <a:ext cx="3270718" cy="1635359"/>
          </a:xfrm>
          <a:custGeom>
            <a:avLst/>
            <a:gdLst/>
            <a:ahLst/>
            <a:cxnLst>
              <a:cxn ang="0">
                <a:pos x="wd2" y="hd2"/>
              </a:cxn>
              <a:cxn ang="5400000">
                <a:pos x="wd2" y="hd2"/>
              </a:cxn>
              <a:cxn ang="10800000">
                <a:pos x="wd2" y="hd2"/>
              </a:cxn>
              <a:cxn ang="16200000">
                <a:pos x="wd2" y="hd2"/>
              </a:cxn>
            </a:cxnLst>
            <a:rect l="0" t="0" r="r" b="b"/>
            <a:pathLst>
              <a:path w="21600" h="21600" extrusionOk="0">
                <a:moveTo>
                  <a:pt x="5400" y="0"/>
                </a:moveTo>
                <a:cubicBezTo>
                  <a:pt x="2418" y="0"/>
                  <a:pt x="0" y="4835"/>
                  <a:pt x="0" y="10800"/>
                </a:cubicBezTo>
                <a:cubicBezTo>
                  <a:pt x="0" y="16765"/>
                  <a:pt x="2418" y="21600"/>
                  <a:pt x="5400" y="21600"/>
                </a:cubicBezTo>
                <a:lnTo>
                  <a:pt x="16200" y="21600"/>
                </a:lnTo>
                <a:cubicBezTo>
                  <a:pt x="19182" y="21600"/>
                  <a:pt x="21600" y="16765"/>
                  <a:pt x="21600" y="10800"/>
                </a:cubicBezTo>
                <a:cubicBezTo>
                  <a:pt x="21600" y="4835"/>
                  <a:pt x="19182" y="0"/>
                  <a:pt x="16200" y="0"/>
                </a:cubicBezTo>
                <a:lnTo>
                  <a:pt x="5400" y="0"/>
                </a:lnTo>
                <a:close/>
              </a:path>
            </a:pathLst>
          </a:cu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63" name="Endzeichen"/>
          <p:cNvSpPr/>
          <p:nvPr/>
        </p:nvSpPr>
        <p:spPr>
          <a:xfrm>
            <a:off x="10050994" y="10697760"/>
            <a:ext cx="3270718" cy="1635359"/>
          </a:xfrm>
          <a:custGeom>
            <a:avLst/>
            <a:gdLst/>
            <a:ahLst/>
            <a:cxnLst>
              <a:cxn ang="0">
                <a:pos x="wd2" y="hd2"/>
              </a:cxn>
              <a:cxn ang="5400000">
                <a:pos x="wd2" y="hd2"/>
              </a:cxn>
              <a:cxn ang="10800000">
                <a:pos x="wd2" y="hd2"/>
              </a:cxn>
              <a:cxn ang="16200000">
                <a:pos x="wd2" y="hd2"/>
              </a:cxn>
            </a:cxnLst>
            <a:rect l="0" t="0" r="r" b="b"/>
            <a:pathLst>
              <a:path w="21600" h="21600" extrusionOk="0">
                <a:moveTo>
                  <a:pt x="5400" y="0"/>
                </a:moveTo>
                <a:cubicBezTo>
                  <a:pt x="2418" y="0"/>
                  <a:pt x="0" y="4835"/>
                  <a:pt x="0" y="10800"/>
                </a:cubicBezTo>
                <a:cubicBezTo>
                  <a:pt x="0" y="16765"/>
                  <a:pt x="2418" y="21600"/>
                  <a:pt x="5400" y="21600"/>
                </a:cubicBezTo>
                <a:lnTo>
                  <a:pt x="16200" y="21600"/>
                </a:lnTo>
                <a:cubicBezTo>
                  <a:pt x="19182" y="21600"/>
                  <a:pt x="21600" y="16765"/>
                  <a:pt x="21600" y="10800"/>
                </a:cubicBezTo>
                <a:cubicBezTo>
                  <a:pt x="21600" y="4835"/>
                  <a:pt x="19182" y="0"/>
                  <a:pt x="16200" y="0"/>
                </a:cubicBezTo>
                <a:lnTo>
                  <a:pt x="5400" y="0"/>
                </a:lnTo>
                <a:close/>
              </a:path>
            </a:pathLst>
          </a:cu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64" name="Endzeichen"/>
          <p:cNvSpPr/>
          <p:nvPr/>
        </p:nvSpPr>
        <p:spPr>
          <a:xfrm>
            <a:off x="13932627" y="4923239"/>
            <a:ext cx="3270718" cy="1635360"/>
          </a:xfrm>
          <a:custGeom>
            <a:avLst/>
            <a:gdLst/>
            <a:ahLst/>
            <a:cxnLst>
              <a:cxn ang="0">
                <a:pos x="wd2" y="hd2"/>
              </a:cxn>
              <a:cxn ang="5400000">
                <a:pos x="wd2" y="hd2"/>
              </a:cxn>
              <a:cxn ang="10800000">
                <a:pos x="wd2" y="hd2"/>
              </a:cxn>
              <a:cxn ang="16200000">
                <a:pos x="wd2" y="hd2"/>
              </a:cxn>
            </a:cxnLst>
            <a:rect l="0" t="0" r="r" b="b"/>
            <a:pathLst>
              <a:path w="21600" h="21600" extrusionOk="0">
                <a:moveTo>
                  <a:pt x="5400" y="0"/>
                </a:moveTo>
                <a:cubicBezTo>
                  <a:pt x="2418" y="0"/>
                  <a:pt x="0" y="4835"/>
                  <a:pt x="0" y="10800"/>
                </a:cubicBezTo>
                <a:cubicBezTo>
                  <a:pt x="0" y="16765"/>
                  <a:pt x="2418" y="21600"/>
                  <a:pt x="5400" y="21600"/>
                </a:cubicBezTo>
                <a:lnTo>
                  <a:pt x="16200" y="21600"/>
                </a:lnTo>
                <a:cubicBezTo>
                  <a:pt x="19182" y="21600"/>
                  <a:pt x="21600" y="16765"/>
                  <a:pt x="21600" y="10800"/>
                </a:cubicBezTo>
                <a:cubicBezTo>
                  <a:pt x="21600" y="4835"/>
                  <a:pt x="19182" y="0"/>
                  <a:pt x="16200" y="0"/>
                </a:cubicBezTo>
                <a:lnTo>
                  <a:pt x="5400" y="0"/>
                </a:lnTo>
                <a:close/>
              </a:path>
            </a:pathLst>
          </a:cu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161"/>
                                        </p:tgtEl>
                                        <p:attrNameLst>
                                          <p:attrName>style.visibility</p:attrName>
                                        </p:attrNameLst>
                                      </p:cBhvr>
                                      <p:to>
                                        <p:strVal val="visible"/>
                                      </p:to>
                                    </p:set>
                                    <p:animEffect transition="in" filter="fade">
                                      <p:cBhvr>
                                        <p:cTn id="7" dur="1000"/>
                                        <p:tgtEl>
                                          <p:spTgt spid="16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2" nodeType="clickEffect">
                                  <p:stCondLst>
                                    <p:cond delay="0"/>
                                  </p:stCondLst>
                                  <p:iterate>
                                    <p:tmAbs val="0"/>
                                  </p:iterate>
                                  <p:childTnLst>
                                    <p:set>
                                      <p:cBhvr>
                                        <p:cTn id="11" fill="hold"/>
                                        <p:tgtEl>
                                          <p:spTgt spid="16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3" nodeType="clickEffect">
                                  <p:stCondLst>
                                    <p:cond delay="0"/>
                                  </p:stCondLst>
                                  <p:iterate>
                                    <p:tmAbs val="0"/>
                                  </p:iterate>
                                  <p:childTnLst>
                                    <p:set>
                                      <p:cBhvr>
                                        <p:cTn id="15" fill="hold"/>
                                        <p:tgtEl>
                                          <p:spTgt spid="16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4" nodeType="clickEffect">
                                  <p:stCondLst>
                                    <p:cond delay="0"/>
                                  </p:stCondLst>
                                  <p:iterate>
                                    <p:tmAbs val="0"/>
                                  </p:iterate>
                                  <p:childTnLst>
                                    <p:set>
                                      <p:cBhvr>
                                        <p:cTn id="19" fill="hold"/>
                                        <p:tgtEl>
                                          <p:spTgt spid="1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1" animBg="1" advAuto="0"/>
      <p:bldP spid="162" grpId="3" animBg="1" advAuto="0"/>
      <p:bldP spid="163" grpId="2" animBg="1" advAuto="0"/>
      <p:bldP spid="164" grpId="4"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ALGOL"/>
          <p:cNvSpPr txBox="1">
            <a:spLocks noGrp="1"/>
          </p:cNvSpPr>
          <p:nvPr>
            <p:ph type="title"/>
          </p:nvPr>
        </p:nvSpPr>
        <p:spPr>
          <a:prstGeom prst="rect">
            <a:avLst/>
          </a:prstGeom>
        </p:spPr>
        <p:txBody>
          <a:bodyPr/>
          <a:lstStyle/>
          <a:p>
            <a:r>
              <a:t>ALGOL</a:t>
            </a:r>
          </a:p>
        </p:txBody>
      </p:sp>
      <p:sp>
        <p:nvSpPr>
          <p:cNvPr id="167" name="Foliennummer"/>
          <p:cNvSpPr txBox="1">
            <a:spLocks noGrp="1"/>
          </p:cNvSpPr>
          <p:nvPr>
            <p:ph type="sldNum" sz="quarter" idx="4294967295"/>
          </p:nvPr>
        </p:nvSpPr>
        <p:spPr>
          <a:xfrm>
            <a:off x="12065050" y="13085233"/>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ALGOL (algorithmic language)"/>
          <p:cNvSpPr txBox="1">
            <a:spLocks noGrp="1"/>
          </p:cNvSpPr>
          <p:nvPr>
            <p:ph type="title"/>
          </p:nvPr>
        </p:nvSpPr>
        <p:spPr>
          <a:prstGeom prst="rect">
            <a:avLst/>
          </a:prstGeom>
        </p:spPr>
        <p:txBody>
          <a:bodyPr/>
          <a:lstStyle/>
          <a:p>
            <a:r>
              <a:t>ALGOL </a:t>
            </a:r>
            <a:r>
              <a:rPr sz="10000" spc="-200"/>
              <a:t>(algorithmic language)</a:t>
            </a:r>
          </a:p>
        </p:txBody>
      </p:sp>
      <p:sp>
        <p:nvSpPr>
          <p:cNvPr id="170" name="Foliennummer"/>
          <p:cNvSpPr txBox="1">
            <a:spLocks noGrp="1"/>
          </p:cNvSpPr>
          <p:nvPr>
            <p:ph type="sldNum" sz="quarter" idx="4294967295"/>
          </p:nvPr>
        </p:nvSpPr>
        <p:spPr>
          <a:xfrm>
            <a:off x="12065050" y="13085233"/>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ALGOL"/>
          <p:cNvSpPr txBox="1">
            <a:spLocks noGrp="1"/>
          </p:cNvSpPr>
          <p:nvPr>
            <p:ph type="title"/>
          </p:nvPr>
        </p:nvSpPr>
        <p:spPr>
          <a:prstGeom prst="rect">
            <a:avLst/>
          </a:prstGeom>
        </p:spPr>
        <p:txBody>
          <a:bodyPr/>
          <a:lstStyle/>
          <a:p>
            <a:r>
              <a:t>ALGOL</a:t>
            </a:r>
          </a:p>
        </p:txBody>
      </p:sp>
      <p:sp>
        <p:nvSpPr>
          <p:cNvPr id="173" name="What’s tha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What’s that?</a:t>
            </a:r>
          </a:p>
        </p:txBody>
      </p:sp>
      <p:sp>
        <p:nvSpPr>
          <p:cNvPr id="174" name="ALGOL"/>
          <p:cNvSpPr txBox="1"/>
          <p:nvPr/>
        </p:nvSpPr>
        <p:spPr>
          <a:xfrm>
            <a:off x="10698900" y="3427679"/>
            <a:ext cx="2986201" cy="10855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l" defTabSz="676909">
              <a:defRPr sz="6560" b="1">
                <a:solidFill>
                  <a:srgbClr val="000000"/>
                </a:solidFill>
              </a:defRPr>
            </a:lvl1pPr>
          </a:lstStyle>
          <a:p>
            <a:r>
              <a:t>ALGOL</a:t>
            </a:r>
          </a:p>
        </p:txBody>
      </p:sp>
      <p:cxnSp>
        <p:nvCxnSpPr>
          <p:cNvPr id="175" name="Verbindungslinie"/>
          <p:cNvCxnSpPr>
            <a:cxnSpLocks/>
            <a:stCxn id="176" idx="0"/>
          </p:cNvCxnSpPr>
          <p:nvPr/>
        </p:nvCxnSpPr>
        <p:spPr>
          <a:xfrm flipV="1">
            <a:off x="7272821" y="4362459"/>
            <a:ext cx="3426078" cy="1997119"/>
          </a:xfrm>
          <a:prstGeom prst="straightConnector1">
            <a:avLst/>
          </a:prstGeom>
          <a:ln w="25400">
            <a:solidFill>
              <a:srgbClr val="000000"/>
            </a:solidFill>
            <a:miter lim="400000"/>
          </a:ln>
        </p:spPr>
      </p:cxnSp>
      <p:sp>
        <p:nvSpPr>
          <p:cNvPr id="176" name="ALGOL 58"/>
          <p:cNvSpPr txBox="1"/>
          <p:nvPr/>
        </p:nvSpPr>
        <p:spPr>
          <a:xfrm>
            <a:off x="5815513" y="6359578"/>
            <a:ext cx="2914616" cy="9347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l" defTabSz="487044">
              <a:defRPr sz="4130" b="1" i="1">
                <a:solidFill>
                  <a:srgbClr val="000000"/>
                </a:solidFill>
              </a:defRPr>
            </a:lvl1pPr>
          </a:lstStyle>
          <a:p>
            <a:r>
              <a:rPr dirty="0"/>
              <a:t>ALGOL 58</a:t>
            </a:r>
          </a:p>
        </p:txBody>
      </p:sp>
      <p:sp>
        <p:nvSpPr>
          <p:cNvPr id="177" name="ALGOL 60"/>
          <p:cNvSpPr txBox="1"/>
          <p:nvPr/>
        </p:nvSpPr>
        <p:spPr>
          <a:xfrm>
            <a:off x="10948123" y="8773409"/>
            <a:ext cx="3013204" cy="9347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l" defTabSz="487044">
              <a:defRPr sz="4130" b="1" i="1">
                <a:solidFill>
                  <a:srgbClr val="000000"/>
                </a:solidFill>
              </a:defRPr>
            </a:lvl1pPr>
          </a:lstStyle>
          <a:p>
            <a:r>
              <a:rPr dirty="0"/>
              <a:t>ALGOL 60</a:t>
            </a:r>
          </a:p>
        </p:txBody>
      </p:sp>
      <p:sp>
        <p:nvSpPr>
          <p:cNvPr id="178" name="ALGOL 68"/>
          <p:cNvSpPr txBox="1"/>
          <p:nvPr/>
        </p:nvSpPr>
        <p:spPr>
          <a:xfrm>
            <a:off x="15902741" y="6359578"/>
            <a:ext cx="2665745" cy="9347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l" defTabSz="487044">
              <a:defRPr sz="4130" b="1" i="1">
                <a:solidFill>
                  <a:srgbClr val="000000"/>
                </a:solidFill>
              </a:defRPr>
            </a:lvl1pPr>
          </a:lstStyle>
          <a:p>
            <a:r>
              <a:rPr dirty="0"/>
              <a:t>ALGOL 68</a:t>
            </a:r>
          </a:p>
        </p:txBody>
      </p:sp>
      <p:cxnSp>
        <p:nvCxnSpPr>
          <p:cNvPr id="179" name="Verbindungslinie"/>
          <p:cNvCxnSpPr>
            <a:cxnSpLocks/>
            <a:endCxn id="174" idx="2"/>
          </p:cNvCxnSpPr>
          <p:nvPr/>
        </p:nvCxnSpPr>
        <p:spPr>
          <a:xfrm flipH="1" flipV="1">
            <a:off x="12192001" y="4513224"/>
            <a:ext cx="160228" cy="4260185"/>
          </a:xfrm>
          <a:prstGeom prst="straightConnector1">
            <a:avLst/>
          </a:prstGeom>
          <a:ln w="25400">
            <a:solidFill>
              <a:srgbClr val="000000"/>
            </a:solidFill>
            <a:miter lim="400000"/>
          </a:ln>
        </p:spPr>
      </p:cxnSp>
      <p:cxnSp>
        <p:nvCxnSpPr>
          <p:cNvPr id="180" name="Verbindungslinie"/>
          <p:cNvCxnSpPr>
            <a:cxnSpLocks/>
            <a:stCxn id="178" idx="0"/>
          </p:cNvCxnSpPr>
          <p:nvPr/>
        </p:nvCxnSpPr>
        <p:spPr>
          <a:xfrm flipH="1" flipV="1">
            <a:off x="13685101" y="4362459"/>
            <a:ext cx="3550513" cy="1997119"/>
          </a:xfrm>
          <a:prstGeom prst="straightConnector1">
            <a:avLst/>
          </a:prstGeom>
          <a:ln w="25400">
            <a:solidFill>
              <a:srgbClr val="000000"/>
            </a:solidFill>
            <a:miter lim="400000"/>
          </a:ln>
        </p:spPr>
      </p:cxnSp>
      <p:sp>
        <p:nvSpPr>
          <p:cNvPr id="181" name="First version of ALGOL…"/>
          <p:cNvSpPr txBox="1"/>
          <p:nvPr/>
        </p:nvSpPr>
        <p:spPr>
          <a:xfrm>
            <a:off x="5815513" y="7081973"/>
            <a:ext cx="2589388" cy="23787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p>
            <a:pPr marL="304800" indent="-304800" algn="l">
              <a:buSzPct val="123000"/>
              <a:buChar char="•"/>
              <a:defRPr sz="2500">
                <a:solidFill>
                  <a:srgbClr val="000000"/>
                </a:solidFill>
              </a:defRPr>
            </a:pPr>
            <a:r>
              <a:t>First version of ALGOL</a:t>
            </a:r>
          </a:p>
          <a:p>
            <a:pPr marL="304800" indent="-304800" algn="l">
              <a:buSzPct val="123000"/>
              <a:buChar char="•"/>
              <a:defRPr sz="2500">
                <a:solidFill>
                  <a:srgbClr val="000000"/>
                </a:solidFill>
              </a:defRPr>
            </a:pPr>
            <a:r>
              <a:t>Numerical computing</a:t>
            </a:r>
          </a:p>
          <a:p>
            <a:pPr algn="l">
              <a:defRPr sz="2500">
                <a:solidFill>
                  <a:srgbClr val="000000"/>
                </a:solidFill>
              </a:defRPr>
            </a:pPr>
            <a:endParaRPr/>
          </a:p>
          <a:p>
            <a:pPr marL="304800" indent="-304800" algn="l">
              <a:buSzPct val="123000"/>
              <a:buChar char="•"/>
              <a:defRPr sz="2500">
                <a:solidFill>
                  <a:srgbClr val="000000"/>
                </a:solidFill>
              </a:defRPr>
            </a:pPr>
            <a:r>
              <a:t>Block structure</a:t>
            </a:r>
          </a:p>
        </p:txBody>
      </p:sp>
      <p:sp>
        <p:nvSpPr>
          <p:cNvPr id="182" name="More powerful…"/>
          <p:cNvSpPr txBox="1"/>
          <p:nvPr/>
        </p:nvSpPr>
        <p:spPr>
          <a:xfrm>
            <a:off x="10897306" y="9512276"/>
            <a:ext cx="2589388" cy="31407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p>
            <a:pPr marL="304800" indent="-304800" algn="l">
              <a:buSzPct val="123000"/>
              <a:buChar char="•"/>
              <a:defRPr sz="2500">
                <a:solidFill>
                  <a:srgbClr val="000000"/>
                </a:solidFill>
              </a:defRPr>
            </a:pPr>
            <a:r>
              <a:t>More powerful</a:t>
            </a:r>
          </a:p>
          <a:p>
            <a:pPr marL="304800" indent="-304800" algn="l">
              <a:buSzPct val="123000"/>
              <a:buChar char="•"/>
              <a:defRPr sz="2500">
                <a:solidFill>
                  <a:srgbClr val="000000"/>
                </a:solidFill>
              </a:defRPr>
            </a:pPr>
            <a:r>
              <a:t>Flexible</a:t>
            </a:r>
          </a:p>
          <a:p>
            <a:pPr marL="304800" indent="-304800" algn="l">
              <a:buSzPct val="123000"/>
              <a:buChar char="•"/>
              <a:defRPr sz="2500">
                <a:solidFill>
                  <a:srgbClr val="000000"/>
                </a:solidFill>
              </a:defRPr>
            </a:pPr>
            <a:r>
              <a:t>Very influential</a:t>
            </a:r>
          </a:p>
          <a:p>
            <a:pPr algn="l">
              <a:defRPr sz="2500">
                <a:solidFill>
                  <a:srgbClr val="000000"/>
                </a:solidFill>
              </a:defRPr>
            </a:pPr>
            <a:endParaRPr/>
          </a:p>
          <a:p>
            <a:pPr marL="304800" indent="-304800" algn="l">
              <a:buSzPct val="123000"/>
              <a:buChar char="•"/>
              <a:defRPr sz="2500">
                <a:solidFill>
                  <a:srgbClr val="000000"/>
                </a:solidFill>
              </a:defRPr>
            </a:pPr>
            <a:r>
              <a:t>Recursion</a:t>
            </a:r>
          </a:p>
          <a:p>
            <a:pPr marL="304800" indent="-304800" algn="l">
              <a:buSzPct val="123000"/>
              <a:buChar char="•"/>
              <a:defRPr sz="2500">
                <a:solidFill>
                  <a:srgbClr val="000000"/>
                </a:solidFill>
              </a:defRPr>
            </a:pPr>
            <a:r>
              <a:t>Multi-dimensional arrays</a:t>
            </a:r>
          </a:p>
        </p:txBody>
      </p:sp>
      <p:sp>
        <p:nvSpPr>
          <p:cNvPr id="183" name="Much more complex…"/>
          <p:cNvSpPr txBox="1"/>
          <p:nvPr/>
        </p:nvSpPr>
        <p:spPr>
          <a:xfrm>
            <a:off x="15902742" y="7081973"/>
            <a:ext cx="2589388" cy="23787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p>
            <a:pPr marL="304800" indent="-304800" algn="l">
              <a:buSzPct val="123000"/>
              <a:buChar char="•"/>
              <a:defRPr sz="2500">
                <a:solidFill>
                  <a:srgbClr val="000000"/>
                </a:solidFill>
              </a:defRPr>
            </a:pPr>
            <a:r>
              <a:t>Much more complex</a:t>
            </a:r>
          </a:p>
          <a:p>
            <a:pPr algn="l">
              <a:defRPr sz="2500">
                <a:solidFill>
                  <a:srgbClr val="000000"/>
                </a:solidFill>
              </a:defRPr>
            </a:pPr>
            <a:endParaRPr/>
          </a:p>
          <a:p>
            <a:pPr marL="304800" indent="-304800" algn="l">
              <a:buSzPct val="123000"/>
              <a:buChar char="•"/>
              <a:defRPr sz="2500">
                <a:solidFill>
                  <a:srgbClr val="000000"/>
                </a:solidFill>
              </a:defRPr>
            </a:pPr>
            <a:r>
              <a:t>User- defined data types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75"/>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3" nodeType="afterEffect">
                                  <p:stCondLst>
                                    <p:cond delay="0"/>
                                  </p:stCondLst>
                                  <p:iterate>
                                    <p:tmAbs val="0"/>
                                  </p:iterate>
                                  <p:childTnLst>
                                    <p:set>
                                      <p:cBhvr>
                                        <p:cTn id="13" fill="hold"/>
                                        <p:tgtEl>
                                          <p:spTgt spid="17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4" nodeType="clickEffect">
                                  <p:stCondLst>
                                    <p:cond delay="0"/>
                                  </p:stCondLst>
                                  <p:iterate>
                                    <p:tmAbs val="0"/>
                                  </p:iterate>
                                  <p:childTnLst>
                                    <p:set>
                                      <p:cBhvr>
                                        <p:cTn id="17" fill="hold"/>
                                        <p:tgtEl>
                                          <p:spTgt spid="179"/>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5" nodeType="afterEffect">
                                  <p:stCondLst>
                                    <p:cond delay="0"/>
                                  </p:stCondLst>
                                  <p:iterate>
                                    <p:tmAbs val="0"/>
                                  </p:iterate>
                                  <p:childTnLst>
                                    <p:set>
                                      <p:cBhvr>
                                        <p:cTn id="20" fill="hold"/>
                                        <p:tgtEl>
                                          <p:spTgt spid="17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6" nodeType="clickEffect">
                                  <p:stCondLst>
                                    <p:cond delay="0"/>
                                  </p:stCondLst>
                                  <p:iterate>
                                    <p:tmAbs val="0"/>
                                  </p:iterate>
                                  <p:childTnLst>
                                    <p:set>
                                      <p:cBhvr>
                                        <p:cTn id="24" fill="hold"/>
                                        <p:tgtEl>
                                          <p:spTgt spid="180"/>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7" nodeType="afterEffect">
                                  <p:stCondLst>
                                    <p:cond delay="0"/>
                                  </p:stCondLst>
                                  <p:iterate>
                                    <p:tmAbs val="0"/>
                                  </p:iterate>
                                  <p:childTnLst>
                                    <p:set>
                                      <p:cBhvr>
                                        <p:cTn id="27" fill="hold"/>
                                        <p:tgtEl>
                                          <p:spTgt spid="178"/>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8" nodeType="clickEffect">
                                  <p:stCondLst>
                                    <p:cond delay="0"/>
                                  </p:stCondLst>
                                  <p:iterate>
                                    <p:tmAbs val="0"/>
                                  </p:iterate>
                                  <p:childTnLst>
                                    <p:set>
                                      <p:cBhvr>
                                        <p:cTn id="31" fill="hold"/>
                                        <p:tgtEl>
                                          <p:spTgt spid="181">
                                            <p:bg/>
                                          </p:spTgt>
                                        </p:tgtEl>
                                        <p:attrNameLst>
                                          <p:attrName>style.visibility</p:attrName>
                                        </p:attrNameLst>
                                      </p:cBhvr>
                                      <p:to>
                                        <p:strVal val="visible"/>
                                      </p:to>
                                    </p:set>
                                  </p:childTnLst>
                                </p:cTn>
                              </p:par>
                              <p:par>
                                <p:cTn id="32" presetID="1" presetClass="entr" presetSubtype="0" fill="hold" grpId="8" nodeType="withEffect">
                                  <p:stCondLst>
                                    <p:cond delay="0"/>
                                  </p:stCondLst>
                                  <p:iterate>
                                    <p:tmAbs val="0"/>
                                  </p:iterate>
                                  <p:childTnLst>
                                    <p:set>
                                      <p:cBhvr>
                                        <p:cTn id="33" fill="hold"/>
                                        <p:tgtEl>
                                          <p:spTgt spid="181">
                                            <p:txEl>
                                              <p:pRg st="0" end="0"/>
                                            </p:txEl>
                                          </p:spTgt>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8" nodeType="clickEffect">
                                  <p:stCondLst>
                                    <p:cond delay="0"/>
                                  </p:stCondLst>
                                  <p:iterate>
                                    <p:tmAbs val="0"/>
                                  </p:iterate>
                                  <p:childTnLst>
                                    <p:set>
                                      <p:cBhvr>
                                        <p:cTn id="37" fill="hold"/>
                                        <p:tgtEl>
                                          <p:spTgt spid="181">
                                            <p:txEl>
                                              <p:pRg st="1" end="1"/>
                                            </p:txEl>
                                          </p:spTgt>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8" nodeType="clickEffect">
                                  <p:stCondLst>
                                    <p:cond delay="0"/>
                                  </p:stCondLst>
                                  <p:iterate>
                                    <p:tmAbs val="0"/>
                                  </p:iterate>
                                  <p:childTnLst>
                                    <p:set>
                                      <p:cBhvr>
                                        <p:cTn id="41" fill="hold"/>
                                        <p:tgtEl>
                                          <p:spTgt spid="181">
                                            <p:txEl>
                                              <p:pRg st="2" end="2"/>
                                            </p:txEl>
                                          </p:spTgt>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8" nodeType="clickEffect">
                                  <p:stCondLst>
                                    <p:cond delay="0"/>
                                  </p:stCondLst>
                                  <p:iterate>
                                    <p:tmAbs val="0"/>
                                  </p:iterate>
                                  <p:childTnLst>
                                    <p:set>
                                      <p:cBhvr>
                                        <p:cTn id="45" fill="hold"/>
                                        <p:tgtEl>
                                          <p:spTgt spid="181">
                                            <p:txEl>
                                              <p:pRg st="3" end="3"/>
                                            </p:txEl>
                                          </p:spTgt>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9" nodeType="clickEffect">
                                  <p:stCondLst>
                                    <p:cond delay="0"/>
                                  </p:stCondLst>
                                  <p:iterate>
                                    <p:tmAbs val="0"/>
                                  </p:iterate>
                                  <p:childTnLst>
                                    <p:set>
                                      <p:cBhvr>
                                        <p:cTn id="49" fill="hold"/>
                                        <p:tgtEl>
                                          <p:spTgt spid="182">
                                            <p:bg/>
                                          </p:spTgt>
                                        </p:tgtEl>
                                        <p:attrNameLst>
                                          <p:attrName>style.visibility</p:attrName>
                                        </p:attrNameLst>
                                      </p:cBhvr>
                                      <p:to>
                                        <p:strVal val="visible"/>
                                      </p:to>
                                    </p:set>
                                  </p:childTnLst>
                                </p:cTn>
                              </p:par>
                              <p:par>
                                <p:cTn id="50" presetID="1" presetClass="entr" presetSubtype="0" fill="hold" grpId="9" nodeType="withEffect">
                                  <p:stCondLst>
                                    <p:cond delay="0"/>
                                  </p:stCondLst>
                                  <p:iterate>
                                    <p:tmAbs val="0"/>
                                  </p:iterate>
                                  <p:childTnLst>
                                    <p:set>
                                      <p:cBhvr>
                                        <p:cTn id="51" fill="hold"/>
                                        <p:tgtEl>
                                          <p:spTgt spid="182">
                                            <p:txEl>
                                              <p:pRg st="0" end="0"/>
                                            </p:txEl>
                                          </p:spTgt>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9" nodeType="clickEffect">
                                  <p:stCondLst>
                                    <p:cond delay="0"/>
                                  </p:stCondLst>
                                  <p:iterate>
                                    <p:tmAbs val="0"/>
                                  </p:iterate>
                                  <p:childTnLst>
                                    <p:set>
                                      <p:cBhvr>
                                        <p:cTn id="55" fill="hold"/>
                                        <p:tgtEl>
                                          <p:spTgt spid="182">
                                            <p:txEl>
                                              <p:pRg st="1" end="1"/>
                                            </p:txEl>
                                          </p:spTgt>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9" nodeType="clickEffect">
                                  <p:stCondLst>
                                    <p:cond delay="0"/>
                                  </p:stCondLst>
                                  <p:iterate>
                                    <p:tmAbs val="0"/>
                                  </p:iterate>
                                  <p:childTnLst>
                                    <p:set>
                                      <p:cBhvr>
                                        <p:cTn id="59" fill="hold"/>
                                        <p:tgtEl>
                                          <p:spTgt spid="182">
                                            <p:txEl>
                                              <p:pRg st="2" end="2"/>
                                            </p:txEl>
                                          </p:spTgt>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9" nodeType="clickEffect">
                                  <p:stCondLst>
                                    <p:cond delay="0"/>
                                  </p:stCondLst>
                                  <p:iterate>
                                    <p:tmAbs val="0"/>
                                  </p:iterate>
                                  <p:childTnLst>
                                    <p:set>
                                      <p:cBhvr>
                                        <p:cTn id="63" fill="hold"/>
                                        <p:tgtEl>
                                          <p:spTgt spid="182">
                                            <p:txEl>
                                              <p:pRg st="3" end="3"/>
                                            </p:txEl>
                                          </p:spTgt>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9" nodeType="clickEffect">
                                  <p:stCondLst>
                                    <p:cond delay="0"/>
                                  </p:stCondLst>
                                  <p:iterate>
                                    <p:tmAbs val="0"/>
                                  </p:iterate>
                                  <p:childTnLst>
                                    <p:set>
                                      <p:cBhvr>
                                        <p:cTn id="67" fill="hold"/>
                                        <p:tgtEl>
                                          <p:spTgt spid="182">
                                            <p:txEl>
                                              <p:pRg st="4" end="4"/>
                                            </p:txEl>
                                          </p:spTgt>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9" nodeType="clickEffect">
                                  <p:stCondLst>
                                    <p:cond delay="0"/>
                                  </p:stCondLst>
                                  <p:iterate>
                                    <p:tmAbs val="0"/>
                                  </p:iterate>
                                  <p:childTnLst>
                                    <p:set>
                                      <p:cBhvr>
                                        <p:cTn id="71" fill="hold"/>
                                        <p:tgtEl>
                                          <p:spTgt spid="182">
                                            <p:txEl>
                                              <p:pRg st="5" end="5"/>
                                            </p:txEl>
                                          </p:spTgt>
                                        </p:tgtEl>
                                        <p:attrNameLst>
                                          <p:attrName>style.visibility</p:attrName>
                                        </p:attrNameLst>
                                      </p:cBhvr>
                                      <p:to>
                                        <p:strVal val="visible"/>
                                      </p:to>
                                    </p:se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10" nodeType="clickEffect">
                                  <p:stCondLst>
                                    <p:cond delay="0"/>
                                  </p:stCondLst>
                                  <p:iterate>
                                    <p:tmAbs val="0"/>
                                  </p:iterate>
                                  <p:childTnLst>
                                    <p:set>
                                      <p:cBhvr>
                                        <p:cTn id="75" fill="hold"/>
                                        <p:tgtEl>
                                          <p:spTgt spid="183">
                                            <p:bg/>
                                          </p:spTgt>
                                        </p:tgtEl>
                                        <p:attrNameLst>
                                          <p:attrName>style.visibility</p:attrName>
                                        </p:attrNameLst>
                                      </p:cBhvr>
                                      <p:to>
                                        <p:strVal val="visible"/>
                                      </p:to>
                                    </p:set>
                                  </p:childTnLst>
                                </p:cTn>
                              </p:par>
                              <p:par>
                                <p:cTn id="76" presetID="1" presetClass="entr" presetSubtype="0" fill="hold" grpId="10" nodeType="withEffect">
                                  <p:stCondLst>
                                    <p:cond delay="0"/>
                                  </p:stCondLst>
                                  <p:iterate>
                                    <p:tmAbs val="0"/>
                                  </p:iterate>
                                  <p:childTnLst>
                                    <p:set>
                                      <p:cBhvr>
                                        <p:cTn id="77" fill="hold"/>
                                        <p:tgtEl>
                                          <p:spTgt spid="183">
                                            <p:txEl>
                                              <p:pRg st="0" end="0"/>
                                            </p:txEl>
                                          </p:spTgt>
                                        </p:tgtEl>
                                        <p:attrNameLst>
                                          <p:attrName>style.visibility</p:attrName>
                                        </p:attrNameLst>
                                      </p:cBhvr>
                                      <p:to>
                                        <p:strVal val="visible"/>
                                      </p:to>
                                    </p:set>
                                  </p:childTnLst>
                                </p:cTn>
                              </p:par>
                            </p:childTnLst>
                          </p:cTn>
                        </p:par>
                      </p:childTnLst>
                    </p:cTn>
                  </p:par>
                  <p:par>
                    <p:cTn id="78" fill="hold">
                      <p:stCondLst>
                        <p:cond delay="indefinite"/>
                      </p:stCondLst>
                      <p:childTnLst>
                        <p:par>
                          <p:cTn id="79" fill="hold">
                            <p:stCondLst>
                              <p:cond delay="0"/>
                            </p:stCondLst>
                            <p:childTnLst>
                              <p:par>
                                <p:cTn id="80" presetID="1" presetClass="entr" presetSubtype="0" fill="hold" grpId="10" nodeType="clickEffect">
                                  <p:stCondLst>
                                    <p:cond delay="0"/>
                                  </p:stCondLst>
                                  <p:iterate>
                                    <p:tmAbs val="0"/>
                                  </p:iterate>
                                  <p:childTnLst>
                                    <p:set>
                                      <p:cBhvr>
                                        <p:cTn id="81" fill="hold"/>
                                        <p:tgtEl>
                                          <p:spTgt spid="183">
                                            <p:txEl>
                                              <p:pRg st="1" end="1"/>
                                            </p:txEl>
                                          </p:spTgt>
                                        </p:tgtEl>
                                        <p:attrNameLst>
                                          <p:attrName>style.visibility</p:attrName>
                                        </p:attrNameLst>
                                      </p:cBhvr>
                                      <p:to>
                                        <p:strVal val="visible"/>
                                      </p:to>
                                    </p:set>
                                  </p:childTnLst>
                                </p:cTn>
                              </p:par>
                            </p:childTnLst>
                          </p:cTn>
                        </p:par>
                      </p:childTnLst>
                    </p:cTn>
                  </p:par>
                  <p:par>
                    <p:cTn id="82" fill="hold">
                      <p:stCondLst>
                        <p:cond delay="indefinite"/>
                      </p:stCondLst>
                      <p:childTnLst>
                        <p:par>
                          <p:cTn id="83" fill="hold">
                            <p:stCondLst>
                              <p:cond delay="0"/>
                            </p:stCondLst>
                            <p:childTnLst>
                              <p:par>
                                <p:cTn id="84" presetID="1" presetClass="entr" presetSubtype="0" fill="hold" grpId="10" nodeType="clickEffect">
                                  <p:stCondLst>
                                    <p:cond delay="0"/>
                                  </p:stCondLst>
                                  <p:iterate>
                                    <p:tmAbs val="0"/>
                                  </p:iterate>
                                  <p:childTnLst>
                                    <p:set>
                                      <p:cBhvr>
                                        <p:cTn id="85" fill="hold"/>
                                        <p:tgtEl>
                                          <p:spTgt spid="183">
                                            <p:txEl>
                                              <p:pRg st="2" end="2"/>
                                            </p:txEl>
                                          </p:spTgt>
                                        </p:tgtEl>
                                        <p:attrNameLst>
                                          <p:attrName>style.visibility</p:attrName>
                                        </p:attrNameLst>
                                      </p:cBhvr>
                                      <p:to>
                                        <p:strVal val="visible"/>
                                      </p:to>
                                    </p:set>
                                  </p:childTnLst>
                                </p:cTn>
                              </p:par>
                            </p:childTnLst>
                          </p:cTn>
                        </p:par>
                      </p:childTnLst>
                    </p:cTn>
                  </p:par>
                  <p:par>
                    <p:cTn id="86" fill="hold">
                      <p:stCondLst>
                        <p:cond delay="indefinite"/>
                      </p:stCondLst>
                      <p:childTnLst>
                        <p:par>
                          <p:cTn id="87" fill="hold">
                            <p:stCondLst>
                              <p:cond delay="0"/>
                            </p:stCondLst>
                            <p:childTnLst>
                              <p:par>
                                <p:cTn id="88" presetID="1" presetClass="entr" presetSubtype="0" fill="hold" grpId="10" nodeType="clickEffect">
                                  <p:stCondLst>
                                    <p:cond delay="0"/>
                                  </p:stCondLst>
                                  <p:iterate>
                                    <p:tmAbs val="0"/>
                                  </p:iterate>
                                  <p:childTnLst>
                                    <p:set>
                                      <p:cBhvr>
                                        <p:cTn id="89" fill="hold"/>
                                        <p:tgtEl>
                                          <p:spTgt spid="18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1" animBg="1" advAuto="0"/>
      <p:bldP spid="175" grpId="2" animBg="1" advAuto="0"/>
      <p:bldP spid="176" grpId="3" animBg="1" advAuto="0"/>
      <p:bldP spid="177" grpId="5" animBg="1" advAuto="0"/>
      <p:bldP spid="178" grpId="7" animBg="1" advAuto="0"/>
      <p:bldP spid="179" grpId="4" animBg="1" advAuto="0"/>
      <p:bldP spid="180" grpId="6" animBg="1" advAuto="0"/>
      <p:bldP spid="181" grpId="8" build="p" bldLvl="5" animBg="1" advAuto="0"/>
      <p:bldP spid="182" grpId="9" build="p" bldLvl="5" animBg="1" advAuto="0"/>
      <p:bldP spid="183" grpId="10" build="p" bldLvl="5"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ALGOL 60"/>
          <p:cNvSpPr txBox="1">
            <a:spLocks noGrp="1"/>
          </p:cNvSpPr>
          <p:nvPr>
            <p:ph type="title"/>
          </p:nvPr>
        </p:nvSpPr>
        <p:spPr>
          <a:prstGeom prst="rect">
            <a:avLst/>
          </a:prstGeom>
        </p:spPr>
        <p:txBody>
          <a:bodyPr/>
          <a:lstStyle/>
          <a:p>
            <a:r>
              <a:t>ALGOL 60</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Histor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History</a:t>
            </a:r>
          </a:p>
        </p:txBody>
      </p:sp>
      <p:sp>
        <p:nvSpPr>
          <p:cNvPr id="188" name="Kreativ einbinden"/>
          <p:cNvSpPr txBox="1">
            <a:spLocks noGrp="1"/>
          </p:cNvSpPr>
          <p:nvPr>
            <p:ph type="body" sz="half" idx="1"/>
          </p:nvPr>
        </p:nvSpPr>
        <p:spPr>
          <a:prstGeom prst="rect">
            <a:avLst/>
          </a:prstGeom>
        </p:spPr>
        <p:txBody>
          <a:bodyPr/>
          <a:lstStyle/>
          <a:p>
            <a:r>
              <a:t>Kreativ einbinden</a:t>
            </a:r>
          </a:p>
        </p:txBody>
      </p:sp>
      <p:pic>
        <p:nvPicPr>
          <p:cNvPr id="189" name="Bildschirmfoto 2023-05-06 um 20.31.56.png" descr="Bildschirmfoto 2023-05-06 um 20.31.56.png"/>
          <p:cNvPicPr>
            <a:picLocks noGrp="1" noChangeAspect="1"/>
          </p:cNvPicPr>
          <p:nvPr>
            <p:ph type="pic" idx="22"/>
          </p:nvPr>
        </p:nvPicPr>
        <p:blipFill>
          <a:blip r:embed="rId2"/>
          <a:srcRect/>
          <a:stretch>
            <a:fillRect/>
          </a:stretch>
        </p:blipFill>
        <p:spPr>
          <a:xfrm>
            <a:off x="12050655" y="3624857"/>
            <a:ext cx="11190110" cy="6466258"/>
          </a:xfrm>
          <a:prstGeom prst="rect">
            <a:avLst/>
          </a:prstGeom>
        </p:spPr>
      </p:pic>
      <p:sp>
        <p:nvSpPr>
          <p:cNvPr id="190" name="ALGOL 60"/>
          <p:cNvSpPr txBox="1">
            <a:spLocks noGrp="1"/>
          </p:cNvSpPr>
          <p:nvPr>
            <p:ph type="title"/>
          </p:nvPr>
        </p:nvSpPr>
        <p:spPr>
          <a:prstGeom prst="rect">
            <a:avLst/>
          </a:prstGeom>
        </p:spPr>
        <p:txBody>
          <a:bodyPr/>
          <a:lstStyle/>
          <a:p>
            <a:r>
              <a:t>ALGOL 60</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88">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8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2" nodeType="clickEffect">
                                  <p:stCondLst>
                                    <p:cond delay="0"/>
                                  </p:stCondLst>
                                  <p:iterate>
                                    <p:tmAbs val="0"/>
                                  </p:iterate>
                                  <p:childTnLst>
                                    <p:set>
                                      <p:cBhvr>
                                        <p:cTn id="12" fill="hold"/>
                                        <p:tgtEl>
                                          <p:spTgt spid="1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 grpId="1" build="p" bldLvl="5" animBg="1" advAuto="0"/>
      <p:bldP spid="189" grpId="2" animBg="1" advAuto="0"/>
    </p:bldLst>
  </p:timing>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151</Words>
  <Application>Microsoft Macintosh PowerPoint</Application>
  <PresentationFormat>Benutzerdefiniert</PresentationFormat>
  <Paragraphs>60</Paragraphs>
  <Slides>21</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21</vt:i4>
      </vt:variant>
    </vt:vector>
  </HeadingPairs>
  <TitlesOfParts>
    <vt:vector size="24" baseType="lpstr">
      <vt:lpstr>Helvetica Neue</vt:lpstr>
      <vt:lpstr>Helvetica Neue Medium</vt:lpstr>
      <vt:lpstr>21_BasicWhite</vt:lpstr>
      <vt:lpstr>PowerPoint-Präsentation</vt:lpstr>
      <vt:lpstr>Historic Programming Languages</vt:lpstr>
      <vt:lpstr>Konzept für ein Anfang folgt</vt:lpstr>
      <vt:lpstr>PowerPoint-Präsentation</vt:lpstr>
      <vt:lpstr>ALGOL</vt:lpstr>
      <vt:lpstr>ALGOL (algorithmic language)</vt:lpstr>
      <vt:lpstr>ALGOL</vt:lpstr>
      <vt:lpstr>ALGOL 60</vt:lpstr>
      <vt:lpstr>ALGOL 60</vt:lpstr>
      <vt:lpstr>Syntax</vt:lpstr>
      <vt:lpstr>ALGOL 60</vt:lpstr>
      <vt:lpstr>Code blocks &amp; nested functions</vt:lpstr>
      <vt:lpstr>Code blocks</vt:lpstr>
      <vt:lpstr>Nested functions</vt:lpstr>
      <vt:lpstr>PowerPoint-Präsentation</vt:lpstr>
      <vt:lpstr>Example</vt:lpstr>
      <vt:lpstr>Advantages &amp; Disadvantages</vt:lpstr>
      <vt:lpstr>Advantages</vt:lpstr>
      <vt:lpstr>Disadvantages</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cp:lastModifiedBy>Toygun Ejder</cp:lastModifiedBy>
  <cp:revision>1</cp:revision>
  <dcterms:modified xsi:type="dcterms:W3CDTF">2023-05-09T17:15:35Z</dcterms:modified>
</cp:coreProperties>
</file>